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4" r:id="rId12"/>
    <p:sldId id="27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0"/>
    <p:restoredTop sz="94628"/>
  </p:normalViewPr>
  <p:slideViewPr>
    <p:cSldViewPr snapToGrid="0">
      <p:cViewPr varScale="1">
        <p:scale>
          <a:sx n="117" d="100"/>
          <a:sy n="117" d="100"/>
        </p:scale>
        <p:origin x="200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05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9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45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526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3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37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39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92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1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6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934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5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46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54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3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9CE61C-57F5-E547-A00A-3E8F5D91E85D}" type="datetimeFigureOut">
              <a:rPr lang="en-US" smtClean="0"/>
              <a:t>11/7/24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2DD907-7827-5148-A8CF-928EACD50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5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yons.edu/academics/onlineeducation/ztc/textbooks.php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B1BE74-4AF6-47C0-4A94-9A2F8A16DDE9}"/>
              </a:ext>
            </a:extLst>
          </p:cNvPr>
          <p:cNvSpPr txBox="1"/>
          <p:nvPr/>
        </p:nvSpPr>
        <p:spPr>
          <a:xfrm>
            <a:off x="2211605" y="1275172"/>
            <a:ext cx="745015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br>
              <a:rPr lang="en-US" dirty="0"/>
            </a:br>
            <a:r>
              <a:rPr lang="en-US" sz="3200" b="1" dirty="0"/>
              <a:t>KHATRA ADIBASI MAHAVIDYALAYA</a:t>
            </a:r>
            <a:br>
              <a:rPr lang="en-US" dirty="0"/>
            </a:br>
            <a:br>
              <a:rPr lang="en-US" dirty="0"/>
            </a:br>
            <a:r>
              <a:rPr lang="en-US" sz="2000" b="1" dirty="0">
                <a:solidFill>
                  <a:srgbClr val="C00000"/>
                </a:solidFill>
              </a:rPr>
              <a:t>P.O- Khatra,   Dist.-Bankura,  West Bengal, Pin-722140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b="1" dirty="0"/>
              <a:t>Name of the Teacher- Swarnava Chakraborty</a:t>
            </a:r>
            <a:br>
              <a:rPr lang="en-US" sz="2000" b="1" dirty="0"/>
            </a:br>
            <a:br>
              <a:rPr lang="en-US" sz="1600" dirty="0"/>
            </a:br>
            <a:r>
              <a:rPr lang="en-US" sz="1800" b="1" dirty="0"/>
              <a:t>Class- Semester - </a:t>
            </a:r>
            <a:r>
              <a:rPr lang="en-US" b="1" dirty="0"/>
              <a:t>I</a:t>
            </a:r>
            <a:br>
              <a:rPr lang="en-IN" sz="1800" b="1" dirty="0">
                <a:effectLst/>
                <a:latin typeface="Arial" panose="020B0604020202020204" pitchFamily="34" charset="0"/>
              </a:rPr>
            </a:br>
            <a:br>
              <a:rPr lang="en-IN" sz="1800" b="1" dirty="0">
                <a:effectLst/>
                <a:latin typeface="Arial" panose="020B0604020202020204" pitchFamily="34" charset="0"/>
              </a:rPr>
            </a:br>
            <a:r>
              <a:rPr lang="en-IN" sz="1800" b="1" dirty="0">
                <a:effectLst/>
                <a:latin typeface="Arial" panose="020B0604020202020204" pitchFamily="34" charset="0"/>
              </a:rPr>
              <a:t>Subject- Physical Education</a:t>
            </a:r>
            <a:br>
              <a:rPr lang="en-IN" sz="1800" b="1" dirty="0">
                <a:effectLst/>
                <a:latin typeface="Arial" panose="020B0604020202020204" pitchFamily="34" charset="0"/>
              </a:rPr>
            </a:br>
            <a:br>
              <a:rPr lang="en-IN" sz="1800" b="1" dirty="0">
                <a:effectLst/>
                <a:latin typeface="Arial" panose="020B0604020202020204" pitchFamily="34" charset="0"/>
              </a:rPr>
            </a:br>
            <a:r>
              <a:rPr lang="en-IN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Course Tittle  : History and Foundation of Physical Education and sports </a:t>
            </a:r>
          </a:p>
          <a:p>
            <a:pPr algn="ctr"/>
            <a:r>
              <a:rPr lang="en-IN" sz="1800" b="1" dirty="0">
                <a:effectLst/>
                <a:latin typeface="Verdana" panose="020B0604030504040204" pitchFamily="34" charset="0"/>
              </a:rPr>
              <a:t>Topic- Growth and Development </a:t>
            </a:r>
            <a:br>
              <a:rPr lang="en-IN" sz="1800" b="1" dirty="0">
                <a:effectLst/>
                <a:latin typeface="Verdana" panose="020B0604030504040204" pitchFamily="34" charset="0"/>
              </a:rPr>
            </a:br>
            <a:r>
              <a:rPr lang="en-IN" sz="1800" b="1" dirty="0">
                <a:effectLst/>
                <a:latin typeface="TimesNewRomanPSMT"/>
              </a:rPr>
              <a:t>Session: 2023-24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16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42C125-E93A-0419-DB47-397D486C5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28" y="652855"/>
            <a:ext cx="7374926" cy="557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4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C9DEC0-3101-44A1-5B16-881E0C5B2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643" y="559942"/>
            <a:ext cx="8170990" cy="561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20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E22880-3EBF-6967-9232-620F629CE4F3}"/>
              </a:ext>
            </a:extLst>
          </p:cNvPr>
          <p:cNvSpPr txBox="1"/>
          <p:nvPr/>
        </p:nvSpPr>
        <p:spPr>
          <a:xfrm>
            <a:off x="2074333" y="1997839"/>
            <a:ext cx="80433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IN" b="0" i="0" dirty="0">
                <a:effectLst/>
                <a:latin typeface="Nunito Sans" pitchFamily="2" charset="77"/>
              </a:rPr>
              <a:t>Authors:</a:t>
            </a:r>
          </a:p>
          <a:p>
            <a:pPr fontAlgn="base"/>
            <a:r>
              <a:rPr lang="en-IN" b="0" i="0" dirty="0">
                <a:effectLst/>
                <a:latin typeface="Nunito Sans" pitchFamily="2" charset="77"/>
              </a:rPr>
              <a:t> </a:t>
            </a:r>
          </a:p>
          <a:p>
            <a:pPr algn="l" fontAlgn="base"/>
            <a:r>
              <a:rPr lang="en-IN" b="0" i="0" dirty="0">
                <a:effectLst/>
                <a:latin typeface="Nunito Sans" pitchFamily="2" charset="77"/>
              </a:rPr>
              <a:t>Jennifer Paris</a:t>
            </a:r>
          </a:p>
          <a:p>
            <a:pPr algn="l" fontAlgn="base"/>
            <a:r>
              <a:rPr lang="en-IN" b="0" i="0" dirty="0">
                <a:effectLst/>
                <a:latin typeface="Nunito Sans" pitchFamily="2" charset="77"/>
              </a:rPr>
              <a:t>Antoinette Ricardo</a:t>
            </a:r>
          </a:p>
          <a:p>
            <a:pPr algn="l" fontAlgn="base"/>
            <a:r>
              <a:rPr lang="en-IN" b="0" i="0" dirty="0">
                <a:effectLst/>
                <a:latin typeface="Nunito Sans" pitchFamily="2" charset="77"/>
              </a:rPr>
              <a:t>Dawn </a:t>
            </a:r>
            <a:r>
              <a:rPr lang="en-IN" b="0" i="0" dirty="0" err="1">
                <a:effectLst/>
                <a:latin typeface="Nunito Sans" pitchFamily="2" charset="77"/>
              </a:rPr>
              <a:t>Rymond</a:t>
            </a:r>
            <a:endParaRPr lang="en-IN" b="0" i="0" dirty="0">
              <a:effectLst/>
              <a:latin typeface="Nunito Sans" pitchFamily="2" charset="77"/>
            </a:endParaRPr>
          </a:p>
          <a:p>
            <a:pPr algn="l" fontAlgn="base"/>
            <a:r>
              <a:rPr lang="en-IN" b="0" i="0" dirty="0">
                <a:effectLst/>
                <a:latin typeface="Nunito Sans" pitchFamily="2" charset="77"/>
              </a:rPr>
              <a:t>Alexa Johnson</a:t>
            </a:r>
          </a:p>
          <a:p>
            <a:pPr algn="l" fontAlgn="base"/>
            <a:endParaRPr lang="en-IN" b="0" i="0" dirty="0">
              <a:effectLst/>
              <a:latin typeface="Nunito Sans" pitchFamily="2" charset="77"/>
            </a:endParaRPr>
          </a:p>
          <a:p>
            <a:pPr algn="l" fontAlgn="base"/>
            <a:r>
              <a:rPr lang="en-IN" b="0" i="0" dirty="0">
                <a:effectLst/>
                <a:latin typeface="Nunito Sans" pitchFamily="2" charset="77"/>
              </a:rPr>
              <a:t>Publisher: </a:t>
            </a:r>
            <a:r>
              <a:rPr lang="en-IN" b="0" i="0" u="sng" dirty="0">
                <a:effectLst/>
                <a:latin typeface="inher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College of the Canyons</a:t>
            </a:r>
            <a:endParaRPr lang="en-IN" b="0" i="0" dirty="0">
              <a:effectLst/>
              <a:latin typeface="Nunito Sans" pitchFamily="2" charset="77"/>
            </a:endParaRPr>
          </a:p>
          <a:p>
            <a:pPr algn="l" fontAlgn="base"/>
            <a:endParaRPr lang="en-IN" b="0" i="0" dirty="0">
              <a:effectLst/>
              <a:latin typeface="Nunito Sans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757D5-E6ED-3A32-8B80-EB4B99C13AEB}"/>
              </a:ext>
            </a:extLst>
          </p:cNvPr>
          <p:cNvSpPr txBox="1"/>
          <p:nvPr/>
        </p:nvSpPr>
        <p:spPr>
          <a:xfrm>
            <a:off x="2074333" y="1352862"/>
            <a:ext cx="61129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b="0" i="0" dirty="0">
                <a:solidFill>
                  <a:srgbClr val="323232"/>
                </a:solidFill>
                <a:effectLst/>
                <a:latin typeface="Nunito" pitchFamily="2" charset="77"/>
              </a:rPr>
              <a:t>Book </a:t>
            </a:r>
            <a:r>
              <a:rPr lang="en-IN" dirty="0">
                <a:solidFill>
                  <a:srgbClr val="323232"/>
                </a:solidFill>
                <a:latin typeface="Nunito" pitchFamily="2" charset="77"/>
              </a:rPr>
              <a:t>Name -</a:t>
            </a:r>
            <a:r>
              <a:rPr lang="en-IN" b="0" i="0" dirty="0">
                <a:solidFill>
                  <a:srgbClr val="323232"/>
                </a:solidFill>
                <a:effectLst/>
                <a:latin typeface="Nunito" pitchFamily="2" charset="77"/>
              </a:rPr>
              <a:t>Child Growth and Development</a:t>
            </a:r>
          </a:p>
          <a:p>
            <a:br>
              <a:rPr lang="en-IN" dirty="0"/>
            </a:b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482123-C144-70CC-CF5E-18D8688DE392}"/>
              </a:ext>
            </a:extLst>
          </p:cNvPr>
          <p:cNvSpPr txBox="1"/>
          <p:nvPr/>
        </p:nvSpPr>
        <p:spPr>
          <a:xfrm>
            <a:off x="4942419" y="768087"/>
            <a:ext cx="61129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202124"/>
                </a:solidFill>
                <a:latin typeface="Google Sans"/>
              </a:rPr>
              <a:t>R</a:t>
            </a:r>
            <a:r>
              <a:rPr lang="en-IN" sz="3200" b="1" i="0" dirty="0">
                <a:solidFill>
                  <a:srgbClr val="202124"/>
                </a:solidFill>
                <a:effectLst/>
                <a:latin typeface="Google Sans"/>
              </a:rPr>
              <a:t>eferences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92556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33CA9D8-8D78-C7FB-7AFE-B10A00D856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683153FD-3561-1821-0403-6888407C69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E524C3-0248-6694-D36F-678462B7B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193" y="1082565"/>
            <a:ext cx="7857750" cy="485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18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06B338-78ED-653C-F809-50B3AACE2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54" y="811165"/>
            <a:ext cx="10273507" cy="523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9B6768-858D-8A26-5785-1C9D8DAE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032" y="746199"/>
            <a:ext cx="8823433" cy="536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4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34CB6D-FFEE-DB8D-0C75-94AE47C1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496" y="634282"/>
            <a:ext cx="8902264" cy="558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77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DC0689-B141-35BA-FCDB-0B1E47E96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070" y="647312"/>
            <a:ext cx="8356612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51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CF4705-792E-1D0A-F28F-9BA8D59EF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396" y="705081"/>
            <a:ext cx="8155321" cy="553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61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E75979-10A2-776B-24DD-ECA0D0B3C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535904"/>
            <a:ext cx="6950256" cy="55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174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793CA9-A436-F4D2-AB6F-722E3ADFB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8" y="575590"/>
            <a:ext cx="8155443" cy="570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01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{928E0BD6-D9D1-304B-BD1A-8A94391573D3}tf10001064</Template>
  <TotalTime>90</TotalTime>
  <Words>85</Words>
  <Application>Microsoft Macintosh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Garamond</vt:lpstr>
      <vt:lpstr>Google Sans</vt:lpstr>
      <vt:lpstr>inherit</vt:lpstr>
      <vt:lpstr>Nunito</vt:lpstr>
      <vt:lpstr>Nunito Sans</vt:lpstr>
      <vt:lpstr>TimesNewRomanPSMT</vt:lpstr>
      <vt:lpstr>Verdana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2024-01-12T15:50:18Z</dcterms:created>
  <dcterms:modified xsi:type="dcterms:W3CDTF">2024-11-07T15:55:57Z</dcterms:modified>
</cp:coreProperties>
</file>